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829" r:id="rId1"/>
  </p:sldMasterIdLst>
  <p:notesMasterIdLst>
    <p:notesMasterId r:id="rId18"/>
  </p:notesMasterIdLst>
  <p:sldIdLst>
    <p:sldId id="257" r:id="rId2"/>
    <p:sldId id="359" r:id="rId3"/>
    <p:sldId id="274" r:id="rId4"/>
    <p:sldId id="357" r:id="rId5"/>
    <p:sldId id="358" r:id="rId6"/>
    <p:sldId id="277" r:id="rId7"/>
    <p:sldId id="340" r:id="rId8"/>
    <p:sldId id="355" r:id="rId9"/>
    <p:sldId id="334" r:id="rId10"/>
    <p:sldId id="335" r:id="rId11"/>
    <p:sldId id="339" r:id="rId12"/>
    <p:sldId id="360" r:id="rId13"/>
    <p:sldId id="338" r:id="rId14"/>
    <p:sldId id="264" r:id="rId15"/>
    <p:sldId id="354" r:id="rId16"/>
    <p:sldId id="34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95" d="100"/>
          <a:sy n="95" d="100"/>
        </p:scale>
        <p:origin x="20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OJ KUMAR REDDY KARNA" userId="1a4f09413fa006c4" providerId="LiveId" clId="{C7E5F201-8BC0-407F-A693-1B98E6112D6C}"/>
    <pc:docChg chg="undo redo custSel addSld delSld modSld">
      <pc:chgData name="MANOJ KUMAR REDDY KARNA" userId="1a4f09413fa006c4" providerId="LiveId" clId="{C7E5F201-8BC0-407F-A693-1B98E6112D6C}" dt="2024-02-23T03:56:54.118" v="208" actId="20577"/>
      <pc:docMkLst>
        <pc:docMk/>
      </pc:docMkLst>
      <pc:sldChg chg="addSp modSp mod">
        <pc:chgData name="MANOJ KUMAR REDDY KARNA" userId="1a4f09413fa006c4" providerId="LiveId" clId="{C7E5F201-8BC0-407F-A693-1B98E6112D6C}" dt="2024-02-23T03:41:43.138" v="116" actId="1076"/>
        <pc:sldMkLst>
          <pc:docMk/>
          <pc:sldMk cId="1480440844" sldId="265"/>
        </pc:sldMkLst>
        <pc:spChg chg="mod">
          <ac:chgData name="MANOJ KUMAR REDDY KARNA" userId="1a4f09413fa006c4" providerId="LiveId" clId="{C7E5F201-8BC0-407F-A693-1B98E6112D6C}" dt="2024-02-23T03:40:37.041" v="103" actId="14100"/>
          <ac:spMkLst>
            <pc:docMk/>
            <pc:sldMk cId="1480440844" sldId="265"/>
            <ac:spMk id="2" creationId="{927C7855-0FC2-4324-99B0-919E4FF4E695}"/>
          </ac:spMkLst>
        </pc:spChg>
        <pc:spChg chg="mod">
          <ac:chgData name="MANOJ KUMAR REDDY KARNA" userId="1a4f09413fa006c4" providerId="LiveId" clId="{C7E5F201-8BC0-407F-A693-1B98E6112D6C}" dt="2024-02-23T03:41:33.486" v="115" actId="20577"/>
          <ac:spMkLst>
            <pc:docMk/>
            <pc:sldMk cId="1480440844" sldId="265"/>
            <ac:spMk id="3" creationId="{11545876-6704-4ECD-905F-C9A20A0895A8}"/>
          </ac:spMkLst>
        </pc:spChg>
        <pc:picChg chg="add mod">
          <ac:chgData name="MANOJ KUMAR REDDY KARNA" userId="1a4f09413fa006c4" providerId="LiveId" clId="{C7E5F201-8BC0-407F-A693-1B98E6112D6C}" dt="2024-02-23T03:41:43.138" v="116" actId="1076"/>
          <ac:picMkLst>
            <pc:docMk/>
            <pc:sldMk cId="1480440844" sldId="265"/>
            <ac:picMk id="5" creationId="{2F33E14B-628B-6E0A-FC68-3AD18A097356}"/>
          </ac:picMkLst>
        </pc:picChg>
      </pc:sldChg>
      <pc:sldChg chg="modSp mod">
        <pc:chgData name="MANOJ KUMAR REDDY KARNA" userId="1a4f09413fa006c4" providerId="LiveId" clId="{C7E5F201-8BC0-407F-A693-1B98E6112D6C}" dt="2024-02-23T03:37:50.361" v="92" actId="20577"/>
        <pc:sldMkLst>
          <pc:docMk/>
          <pc:sldMk cId="277270509" sldId="266"/>
        </pc:sldMkLst>
        <pc:spChg chg="mod">
          <ac:chgData name="MANOJ KUMAR REDDY KARNA" userId="1a4f09413fa006c4" providerId="LiveId" clId="{C7E5F201-8BC0-407F-A693-1B98E6112D6C}" dt="2024-02-23T03:37:50.361" v="92" actId="20577"/>
          <ac:spMkLst>
            <pc:docMk/>
            <pc:sldMk cId="277270509" sldId="266"/>
            <ac:spMk id="3" creationId="{D9D2C633-1C65-4BA8-9B10-9EA1387F7271}"/>
          </ac:spMkLst>
        </pc:spChg>
      </pc:sldChg>
      <pc:sldChg chg="modSp del mod">
        <pc:chgData name="MANOJ KUMAR REDDY KARNA" userId="1a4f09413fa006c4" providerId="LiveId" clId="{C7E5F201-8BC0-407F-A693-1B98E6112D6C}" dt="2024-02-23T03:55:00.084" v="178" actId="47"/>
        <pc:sldMkLst>
          <pc:docMk/>
          <pc:sldMk cId="4156594415" sldId="272"/>
        </pc:sldMkLst>
        <pc:spChg chg="mod">
          <ac:chgData name="MANOJ KUMAR REDDY KARNA" userId="1a4f09413fa006c4" providerId="LiveId" clId="{C7E5F201-8BC0-407F-A693-1B98E6112D6C}" dt="2024-02-23T03:02:37.776" v="4" actId="20577"/>
          <ac:spMkLst>
            <pc:docMk/>
            <pc:sldMk cId="4156594415" sldId="272"/>
            <ac:spMk id="3" creationId="{F900E4E2-8149-4B2B-9BC1-CF315804F467}"/>
          </ac:spMkLst>
        </pc:spChg>
      </pc:sldChg>
      <pc:sldChg chg="new del">
        <pc:chgData name="MANOJ KUMAR REDDY KARNA" userId="1a4f09413fa006c4" providerId="LiveId" clId="{C7E5F201-8BC0-407F-A693-1B98E6112D6C}" dt="2024-02-23T03:18:05.637" v="35" actId="47"/>
        <pc:sldMkLst>
          <pc:docMk/>
          <pc:sldMk cId="912372391" sldId="275"/>
        </pc:sldMkLst>
      </pc:sldChg>
      <pc:sldChg chg="addSp delSp modSp new mod">
        <pc:chgData name="MANOJ KUMAR REDDY KARNA" userId="1a4f09413fa006c4" providerId="LiveId" clId="{C7E5F201-8BC0-407F-A693-1B98E6112D6C}" dt="2024-02-23T03:56:54.118" v="208" actId="20577"/>
        <pc:sldMkLst>
          <pc:docMk/>
          <pc:sldMk cId="2095237774" sldId="275"/>
        </pc:sldMkLst>
        <pc:spChg chg="mod">
          <ac:chgData name="MANOJ KUMAR REDDY KARNA" userId="1a4f09413fa006c4" providerId="LiveId" clId="{C7E5F201-8BC0-407F-A693-1B98E6112D6C}" dt="2024-02-23T03:56:54.118" v="208" actId="20577"/>
          <ac:spMkLst>
            <pc:docMk/>
            <pc:sldMk cId="2095237774" sldId="275"/>
            <ac:spMk id="2" creationId="{6AA42A76-89B5-ED8A-44FD-23F46FA5DCC2}"/>
          </ac:spMkLst>
        </pc:spChg>
        <pc:spChg chg="del">
          <ac:chgData name="MANOJ KUMAR REDDY KARNA" userId="1a4f09413fa006c4" providerId="LiveId" clId="{C7E5F201-8BC0-407F-A693-1B98E6112D6C}" dt="2024-02-23T03:26:50.707" v="67" actId="931"/>
          <ac:spMkLst>
            <pc:docMk/>
            <pc:sldMk cId="2095237774" sldId="275"/>
            <ac:spMk id="3" creationId="{5D5A6BA6-D087-278C-DC20-C4492DA0FD24}"/>
          </ac:spMkLst>
        </pc:spChg>
        <pc:spChg chg="add del mod">
          <ac:chgData name="MANOJ KUMAR REDDY KARNA" userId="1a4f09413fa006c4" providerId="LiveId" clId="{C7E5F201-8BC0-407F-A693-1B98E6112D6C}" dt="2024-02-23T03:37:20.010" v="88" actId="931"/>
          <ac:spMkLst>
            <pc:docMk/>
            <pc:sldMk cId="2095237774" sldId="275"/>
            <ac:spMk id="7" creationId="{9109A8F3-39FF-F4E7-5106-A02B0042A6F4}"/>
          </ac:spMkLst>
        </pc:spChg>
        <pc:spChg chg="add mod">
          <ac:chgData name="MANOJ KUMAR REDDY KARNA" userId="1a4f09413fa006c4" providerId="LiveId" clId="{C7E5F201-8BC0-407F-A693-1B98E6112D6C}" dt="2024-02-23T03:54:36.169" v="177" actId="20577"/>
          <ac:spMkLst>
            <pc:docMk/>
            <pc:sldMk cId="2095237774" sldId="275"/>
            <ac:spMk id="11" creationId="{8983B616-8EBB-A381-D86D-A14459E06F95}"/>
          </ac:spMkLst>
        </pc:spChg>
        <pc:picChg chg="add del mod">
          <ac:chgData name="MANOJ KUMAR REDDY KARNA" userId="1a4f09413fa006c4" providerId="LiveId" clId="{C7E5F201-8BC0-407F-A693-1B98E6112D6C}" dt="2024-02-23T03:35:39.380" v="87" actId="478"/>
          <ac:picMkLst>
            <pc:docMk/>
            <pc:sldMk cId="2095237774" sldId="275"/>
            <ac:picMk id="5" creationId="{2D951700-F59F-91CE-D6FB-24F72F072E47}"/>
          </ac:picMkLst>
        </pc:picChg>
        <pc:picChg chg="add del mod">
          <ac:chgData name="MANOJ KUMAR REDDY KARNA" userId="1a4f09413fa006c4" providerId="LiveId" clId="{C7E5F201-8BC0-407F-A693-1B98E6112D6C}" dt="2024-02-23T03:39:40.676" v="94" actId="478"/>
          <ac:picMkLst>
            <pc:docMk/>
            <pc:sldMk cId="2095237774" sldId="275"/>
            <ac:picMk id="9" creationId="{C68384E3-3C35-FF33-17C0-A50DEBA541C4}"/>
          </ac:picMkLst>
        </pc:picChg>
      </pc:sldChg>
      <pc:sldChg chg="modSp new mod">
        <pc:chgData name="MANOJ KUMAR REDDY KARNA" userId="1a4f09413fa006c4" providerId="LiveId" clId="{C7E5F201-8BC0-407F-A693-1B98E6112D6C}" dt="2024-02-23T03:56:13.912" v="199" actId="14100"/>
        <pc:sldMkLst>
          <pc:docMk/>
          <pc:sldMk cId="3188254274" sldId="276"/>
        </pc:sldMkLst>
        <pc:spChg chg="mod">
          <ac:chgData name="MANOJ KUMAR REDDY KARNA" userId="1a4f09413fa006c4" providerId="LiveId" clId="{C7E5F201-8BC0-407F-A693-1B98E6112D6C}" dt="2024-02-23T03:55:55.245" v="196" actId="20577"/>
          <ac:spMkLst>
            <pc:docMk/>
            <pc:sldMk cId="3188254274" sldId="276"/>
            <ac:spMk id="2" creationId="{EC45CD08-6E99-4708-5B9E-C814FDE864F9}"/>
          </ac:spMkLst>
        </pc:spChg>
        <pc:spChg chg="mod">
          <ac:chgData name="MANOJ KUMAR REDDY KARNA" userId="1a4f09413fa006c4" providerId="LiveId" clId="{C7E5F201-8BC0-407F-A693-1B98E6112D6C}" dt="2024-02-23T03:56:13.912" v="199" actId="14100"/>
          <ac:spMkLst>
            <pc:docMk/>
            <pc:sldMk cId="3188254274" sldId="276"/>
            <ac:spMk id="3" creationId="{67A7AFD7-5C81-F3D2-8459-8A60C68EDF9B}"/>
          </ac:spMkLst>
        </pc:spChg>
      </pc:sldChg>
    </pc:docChg>
  </pc:docChgLst>
  <pc:docChgLst>
    <pc:chgData name="MANOJ KUMAR REDDY KARNA" userId="1a4f09413fa006c4" providerId="LiveId" clId="{CD6C61F5-809F-4383-AD5E-B9DB649EA89E}"/>
    <pc:docChg chg="custSel modSld">
      <pc:chgData name="MANOJ KUMAR REDDY KARNA" userId="1a4f09413fa006c4" providerId="LiveId" clId="{CD6C61F5-809F-4383-AD5E-B9DB649EA89E}" dt="2024-02-25T06:57:14.572" v="185" actId="1076"/>
      <pc:docMkLst>
        <pc:docMk/>
      </pc:docMkLst>
      <pc:sldChg chg="modSp mod">
        <pc:chgData name="MANOJ KUMAR REDDY KARNA" userId="1a4f09413fa006c4" providerId="LiveId" clId="{CD6C61F5-809F-4383-AD5E-B9DB649EA89E}" dt="2024-02-25T06:57:14.572" v="185" actId="1076"/>
        <pc:sldMkLst>
          <pc:docMk/>
          <pc:sldMk cId="1669491716" sldId="345"/>
        </pc:sldMkLst>
        <pc:spChg chg="mod">
          <ac:chgData name="MANOJ KUMAR REDDY KARNA" userId="1a4f09413fa006c4" providerId="LiveId" clId="{CD6C61F5-809F-4383-AD5E-B9DB649EA89E}" dt="2024-02-25T06:57:06.243" v="184" actId="313"/>
          <ac:spMkLst>
            <pc:docMk/>
            <pc:sldMk cId="1669491716" sldId="345"/>
            <ac:spMk id="2" creationId="{6893CC67-E023-FF58-60AD-E19FDAB80224}"/>
          </ac:spMkLst>
        </pc:spChg>
        <pc:spChg chg="mod">
          <ac:chgData name="MANOJ KUMAR REDDY KARNA" userId="1a4f09413fa006c4" providerId="LiveId" clId="{CD6C61F5-809F-4383-AD5E-B9DB649EA89E}" dt="2024-02-25T06:56:06.712" v="145" actId="27636"/>
          <ac:spMkLst>
            <pc:docMk/>
            <pc:sldMk cId="1669491716" sldId="345"/>
            <ac:spMk id="3" creationId="{000D0479-C02E-027B-5F1B-815B3CF1F3E5}"/>
          </ac:spMkLst>
        </pc:spChg>
        <pc:picChg chg="mod">
          <ac:chgData name="MANOJ KUMAR REDDY KARNA" userId="1a4f09413fa006c4" providerId="LiveId" clId="{CD6C61F5-809F-4383-AD5E-B9DB649EA89E}" dt="2024-02-25T06:57:14.572" v="185" actId="1076"/>
          <ac:picMkLst>
            <pc:docMk/>
            <pc:sldMk cId="1669491716" sldId="345"/>
            <ac:picMk id="5" creationId="{0E6F8294-C0B9-2331-1D53-479C375979BC}"/>
          </ac:picMkLst>
        </pc:picChg>
      </pc:sldChg>
    </pc:docChg>
  </pc:docChgLst>
</pc:chgInfo>
</file>

<file path=ppt/media/image1.jpg>
</file>

<file path=ppt/media/image10.jpe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E2D1BB-67FA-4E33-9C20-63074D0F387A}" type="datetimeFigureOut">
              <a:rPr lang="en-IN" smtClean="0"/>
              <a:t>21-07-2025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70D949-961C-4DF5-BC8A-2E1E9A41C67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6498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700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340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0811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038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411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110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059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279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98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772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4/9/2024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9505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4/9/2024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Department of EEE, AITS Rajampet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ECAFAD-E79D-4D66-BCE8-9314B9F236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820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0" r:id="rId1"/>
    <p:sldLayoutId id="2147483831" r:id="rId2"/>
    <p:sldLayoutId id="2147483832" r:id="rId3"/>
    <p:sldLayoutId id="2147483833" r:id="rId4"/>
    <p:sldLayoutId id="2147483834" r:id="rId5"/>
    <p:sldLayoutId id="2147483835" r:id="rId6"/>
    <p:sldLayoutId id="2147483836" r:id="rId7"/>
    <p:sldLayoutId id="2147483837" r:id="rId8"/>
    <p:sldLayoutId id="2147483838" r:id="rId9"/>
    <p:sldLayoutId id="2147483839" r:id="rId10"/>
    <p:sldLayoutId id="214748384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E4C35-36EB-4A68-A8F8-B4ECA430D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9800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OUTLINE: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A85D01-A6BE-4AF8-A9BA-6E11704AD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69508"/>
            <a:ext cx="10515600" cy="529973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AND OBJECTIVES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COMPONENTS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ARCHITECTURE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WORKING AND DATAFLOW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DESIGN AND CONNECTIONS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APPLICATION INTERFACE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HIGHLIGHTS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TESTING, PERFORMANCE, AND OVERALL RESULTS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AND USE CASES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AND ENHANCEMENTS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Ø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95E460-EB9C-88AA-96DE-55270848F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1" y="6352005"/>
            <a:ext cx="5145505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16361-1028-18D9-D36B-0CB3E24DF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7773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A6773-1F4B-165B-6B03-2AA3CC40A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348" y="228129"/>
            <a:ext cx="10828947" cy="926904"/>
          </a:xfrm>
        </p:spPr>
        <p:txBody>
          <a:bodyPr/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HIGHLIGHTS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B27001-EF36-2EBA-5FD1-CB33CA2B2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7363" y="6356349"/>
            <a:ext cx="5057274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685205D-3C07-636B-378B-1A87F60059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10</a:t>
            </a:fld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D5305F-0944-D2CC-221E-33CD85A0CB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3348" y="1090863"/>
            <a:ext cx="10828946" cy="510941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IN" sz="1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ESP32 Firmware Key Features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Wi-Fi initialization</a:t>
            </a:r>
          </a:p>
          <a:p>
            <a:pPr marL="0" indent="0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WiFi.begin(ssid, password);</a:t>
            </a:r>
          </a:p>
          <a:p>
            <a:pPr marL="0" indent="0">
              <a:buNone/>
            </a:pP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HTTP server setup</a:t>
            </a:r>
          </a:p>
          <a:p>
            <a:pPr marL="0" indent="0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WebSocketsServer webSocket = WebSocketsServer(81);</a:t>
            </a:r>
          </a:p>
          <a:p>
            <a:pPr marL="0" indent="0">
              <a:buNone/>
            </a:pPr>
            <a:r>
              <a:rPr lang="en-IN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Motor control functions</a:t>
            </a:r>
          </a:p>
          <a:p>
            <a:pPr marL="0" indent="0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carForward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 /* Motor control logic */ }</a:t>
            </a:r>
          </a:p>
          <a:p>
            <a:pPr marL="0" indent="0">
              <a:buNone/>
            </a:pP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Void </a:t>
            </a:r>
            <a:r>
              <a:rPr lang="en-IN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carBackward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() { /* Motor control logic */ }</a:t>
            </a: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 Implementation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 send_command(direction):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url = f"http://{ESP32_IP}/move?dir={direction}"</a:t>
            </a:r>
          </a:p>
          <a:p>
            <a:pPr marL="0" indent="0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requests.get(url)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7AF1A4-B916-237C-C59E-C532AB3AA7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1892" y="1441117"/>
            <a:ext cx="3042508" cy="23849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8C0AA03-F425-3094-F23F-EBCFA3EA4F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1155033"/>
            <a:ext cx="2739190" cy="397024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2382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C7244-77F8-5097-7FC7-AB7953FB3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11" y="365125"/>
            <a:ext cx="11173326" cy="769937"/>
          </a:xfrm>
        </p:spPr>
        <p:txBody>
          <a:bodyPr>
            <a:normAutofit fontScale="90000"/>
          </a:bodyPr>
          <a:lstStyle/>
          <a:p>
            <a:pPr algn="just"/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TESTING, PERFORMANCE, AND OVERALL RESULTS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41C35C-1CF8-8B65-5F9B-D6AD9F73A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95437" y="6367964"/>
            <a:ext cx="5057274" cy="365125"/>
          </a:xfrm>
        </p:spPr>
        <p:txBody>
          <a:bodyPr/>
          <a:lstStyle/>
          <a:p>
            <a:pPr algn="just"/>
            <a:r>
              <a:rPr lang="en-US" dirty="0"/>
              <a:t>Department of EEE, Annamacharya University, Rajampet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F3867A-4631-68B0-1BAA-0A5535226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just"/>
            <a:fld id="{BCECAFAD-E79D-4D66-BCE8-9314B9F236BF}" type="slidenum">
              <a:rPr lang="en-US" smtClean="0"/>
              <a:pPr algn="just"/>
              <a:t>11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C91997-7F03-2F78-245E-2C6A30E1F6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274" y="1371600"/>
            <a:ext cx="10515600" cy="4351338"/>
          </a:xfrm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Testing Methodology</a:t>
            </a: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Testing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Individual component verification</a:t>
            </a: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Testing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Firmware and app validation</a:t>
            </a: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 Testing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Complete system functionality</a:t>
            </a:r>
          </a:p>
          <a:p>
            <a:pPr marL="0" indent="0" algn="just"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Performance Metrics</a:t>
            </a: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Response Time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&lt;300ms command execution</a:t>
            </a: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 Range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5-8 meters indoor testing</a:t>
            </a: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Connection Stability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15-20 minutes </a:t>
            </a:r>
          </a:p>
          <a:p>
            <a:pPr marL="0" indent="0" algn="just"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continuous operation</a:t>
            </a:r>
          </a:p>
          <a:p>
            <a:pPr algn="just"/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Command Accuracy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100% successful execution</a:t>
            </a:r>
          </a:p>
          <a:p>
            <a:pPr marL="0" indent="0" algn="just">
              <a:buNone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Results Summary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Reliable wireless communication achieved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Accurate directional control in all modes</a:t>
            </a:r>
          </a:p>
          <a:p>
            <a:pPr algn="just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Stable operation without disconnects</a:t>
            </a:r>
          </a:p>
          <a:p>
            <a:pPr marL="0" indent="0" algn="just">
              <a:buNone/>
            </a:pP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05617F-74F6-C938-64B9-642F839A1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8247" y="2041322"/>
            <a:ext cx="5728740" cy="2775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0256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48825A2-8876-FB68-64E8-F99A6F3A4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424ED7-14E2-558C-1C0E-47C5F3E2A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7B6ACB-F357-8590-5008-E475C591E5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566" y="136525"/>
            <a:ext cx="5226761" cy="5542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E9E9546-E705-8500-6EA2-3FE9ECB6261A}"/>
              </a:ext>
            </a:extLst>
          </p:cNvPr>
          <p:cNvSpPr txBox="1"/>
          <p:nvPr/>
        </p:nvSpPr>
        <p:spPr>
          <a:xfrm>
            <a:off x="2285999" y="5795909"/>
            <a:ext cx="7355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above show’s the final prototype/design of this project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245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30F770-8A6F-1F0B-28AC-AEE7EAFC3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095" y="276895"/>
            <a:ext cx="11357810" cy="854074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 AND USE CASES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285B21-1414-D039-AC06-ED22ABC63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79131" y="6356350"/>
            <a:ext cx="5009147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C20CB-D435-5F06-640B-F472FB780D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13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E4FEEDE-E5A7-C3C8-3512-549A3C26F9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5905" y="1536867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Educational Applications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concept demonstration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academic settings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systems learning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platform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communication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practical implementation</a:t>
            </a: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Prototype Development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Autonomous vehicle research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foundation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Remote-controlled robotics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applications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Small-scale delivery systems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prototype</a:t>
            </a: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Industrial Applications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Surveillance robots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security monitoring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 inspection vehicles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hazardous areas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Warehouse automation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55229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D92FE-7185-444E-87C4-2899E3041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7821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SCOPE AND ENHANCEMENTS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88364-0F9B-FEF8-E308-85005B1BA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1" y="6384089"/>
            <a:ext cx="5025189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D5CA69-125C-2492-8645-BA8052C9D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14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EB2AAA1-37C7-213B-7A57-3C5149901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0299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Autonomous Features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Obstacle detection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ultrasonic sensors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integration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visual feedback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Path planning algorithms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navigation</a:t>
            </a: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Advanced Connectivity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Voice control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integration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Cloud database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data logging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Extended range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BLE/Long-range Wi-Fi</a:t>
            </a: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Enhanced Features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Battery monitoring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system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Security authentication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mechanisms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Multi-vehicle control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capability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656A3C9-CCA2-1AA4-FB96-1C146103B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105" y="1509611"/>
            <a:ext cx="5403357" cy="4518252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88453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736AE-7F3F-EE3E-2708-83B4B07C8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65843"/>
          </a:xfrm>
        </p:spPr>
        <p:txBody>
          <a:bodyPr>
            <a:normAutofit/>
          </a:bodyPr>
          <a:lstStyle/>
          <a:p>
            <a:r>
              <a:rPr lang="en-I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B9A79D-8469-3CB2-E965-D491EA362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31268" y="6376068"/>
            <a:ext cx="5129463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ED486D-9BF9-E79F-C0FE-042A94B6C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15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54294BC-7FAE-A939-E56C-37828F93D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0967"/>
            <a:ext cx="10515600" cy="50051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Success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Successfully demonstrated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IoT-based vehicle control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Achieved real-time wireless operation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through mobile app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Validated stable communication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ESP32 and mobile device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Created a scalable foundation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future enhancements</a:t>
            </a:r>
          </a:p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Achievements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Effective integration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embedded systems with mobile technology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Minimal latency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command execution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interface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intuitive control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 design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supporting future improvements</a:t>
            </a:r>
          </a:p>
          <a:p>
            <a:pPr marL="0" indent="0">
              <a:buNone/>
            </a:pPr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Outcomes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Practical IoT implementation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experience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Embedded systems and wireless communication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understanding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Cross-platform mobile development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skills</a:t>
            </a:r>
          </a:p>
          <a:p>
            <a:r>
              <a:rPr lang="en-US" sz="17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Hardware-software integration</a:t>
            </a: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expertise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909349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450407-1CA7-3DB2-30FB-82F6026ACA2C}"/>
              </a:ext>
            </a:extLst>
          </p:cNvPr>
          <p:cNvSpPr txBox="1"/>
          <p:nvPr/>
        </p:nvSpPr>
        <p:spPr>
          <a:xfrm>
            <a:off x="4475747" y="2721114"/>
            <a:ext cx="3497179" cy="76944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>
            <a:glow rad="101600">
              <a:schemeClr val="accent5">
                <a:satMod val="175000"/>
                <a:alpha val="40000"/>
              </a:schemeClr>
            </a:glow>
            <a:outerShdw blurRad="44450" dist="27940" dir="5400000" algn="ctr">
              <a:srgbClr val="000000">
                <a:alpha val="32000"/>
              </a:srgbClr>
            </a:outerShdw>
            <a:reflection blurRad="6350" stA="50000" endA="300" endPos="90000" dir="5400000" sy="-100000" algn="bl" rotWithShape="0"/>
            <a:softEdge rad="31750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 prst="convex"/>
          </a:sp3d>
        </p:spPr>
        <p:txBody>
          <a:bodyPr wrap="square" rtlCol="0">
            <a:spAutoFit/>
          </a:bodyPr>
          <a:lstStyle/>
          <a:p>
            <a:r>
              <a:rPr lang="en-IN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THANK YOU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61CB96-E8DD-B993-F4D2-C46EFC49F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99446" y="6356349"/>
            <a:ext cx="5249779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B260FA-04AE-6D8A-B6F6-F25161A43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058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B9C4C-8891-9B38-EF6B-145F80683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3864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A3BC25-3592-18AC-24C5-173E83BFA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28320"/>
            <a:ext cx="10515600" cy="4952164"/>
          </a:xfrm>
        </p:spPr>
        <p:txBody>
          <a:bodyPr>
            <a:norm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 Integration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applications of Smart Vehicle control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Wireless operation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through mobile devices using Wi-Fi communication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ESP32 microcontroller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manages motor control and network communication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command execution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minimal latency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16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CF7E4C-FFD9-13B7-AF82-DF26D81A3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Department of EEE, AITS Rajampet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994F3F-A86B-A114-D6FE-BA8D33D40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794C311-3424-B80F-AB1C-F0F1EC3891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292" y="2637161"/>
            <a:ext cx="4050792" cy="342865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6E2B575-57E5-6637-7B93-FDA301BBAA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458" y="2714959"/>
            <a:ext cx="1714329" cy="342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4434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10D894-0BEE-45BA-BE62-9F18F55D48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68" y="347369"/>
            <a:ext cx="10680032" cy="102423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OVERVIEW AND OBJECTIVES: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7BA98-1D73-45EA-936E-7EBEEDF495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68" y="1371600"/>
            <a:ext cx="10680032" cy="4652670"/>
          </a:xfrm>
        </p:spPr>
        <p:txBody>
          <a:bodyPr>
            <a:normAutofit/>
          </a:bodyPr>
          <a:lstStyle/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IoT-enabled electric vehicle control system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ESP32-based wireless motor control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Cross-platform mobile application interface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Objectives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 an IoT-enabled vehicle control system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 wireless communication via Wi-Fi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a user-friendly mobile application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Demonstrate real-time remote control capabilities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Build a modular design for future enhancements</a:t>
            </a:r>
          </a:p>
          <a:p>
            <a:pPr marL="0" indent="0" algn="just"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32270A-AFAD-70FC-429D-3B73E662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19237" y="6328068"/>
            <a:ext cx="5153526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9C90B9-1A1C-8686-A26F-F9214AF31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945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ECE47-DB8D-3EAB-315B-FCE7A7972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824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F3409-D74C-EFB2-1706-9A4BAAD9F0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3368"/>
            <a:ext cx="10515600" cy="48935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1" dirty="0"/>
              <a:t>Three-Layer Architecture</a:t>
            </a:r>
          </a:p>
          <a:p>
            <a:r>
              <a:rPr lang="en-IN" sz="1600" b="1" dirty="0"/>
              <a:t>Mobile Application Layer</a:t>
            </a:r>
            <a:r>
              <a:rPr lang="en-IN" sz="1600" dirty="0"/>
              <a:t>: Flutter app with Python/Flet library</a:t>
            </a:r>
          </a:p>
          <a:p>
            <a:r>
              <a:rPr lang="en-IN" sz="1600" b="1" dirty="0"/>
              <a:t>Communication Layer</a:t>
            </a:r>
            <a:r>
              <a:rPr lang="en-IN" sz="1600" dirty="0"/>
              <a:t>: Wi-Fi HTTP request transmission</a:t>
            </a:r>
          </a:p>
          <a:p>
            <a:r>
              <a:rPr lang="en-IN" sz="1600" b="1" dirty="0"/>
              <a:t>Control Layer</a:t>
            </a:r>
            <a:r>
              <a:rPr lang="en-IN" sz="1600" dirty="0"/>
              <a:t>: ESP32 + L298N motor driver + DC motors</a:t>
            </a:r>
          </a:p>
          <a:p>
            <a:pPr marL="0" indent="0">
              <a:buNone/>
            </a:pPr>
            <a:r>
              <a:rPr lang="en-IN" sz="1600" b="1" dirty="0"/>
              <a:t>Data Flow</a:t>
            </a:r>
          </a:p>
          <a:p>
            <a:r>
              <a:rPr lang="en-IN" sz="1600" dirty="0"/>
              <a:t>Mobile App → Wi-Fi → ESP32 → L298N → Motors</a:t>
            </a:r>
          </a:p>
          <a:p>
            <a:r>
              <a:rPr lang="en-IN" sz="1600" dirty="0"/>
              <a:t>Open-loop control system (no feedback sensors)</a:t>
            </a:r>
          </a:p>
          <a:p>
            <a:r>
              <a:rPr lang="en-IN" sz="1600" dirty="0"/>
              <a:t>Real-time command processing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</a:t>
            </a:r>
          </a:p>
          <a:p>
            <a:pPr marL="0" indent="0">
              <a:buNone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470778-20AD-ABEC-6668-330304A5A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1" y="6356349"/>
            <a:ext cx="5145505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E62ABB-DF79-D0F0-9BA4-26E5809EB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4</a:t>
            </a:fld>
            <a:endParaRPr lang="en-US"/>
          </a:p>
        </p:txBody>
      </p:sp>
      <p:sp>
        <p:nvSpPr>
          <p:cNvPr id="8" name="Arrow: Left-Right 7">
            <a:extLst>
              <a:ext uri="{FF2B5EF4-FFF2-40B4-BE49-F238E27FC236}">
                <a16:creationId xmlns:a16="http://schemas.microsoft.com/office/drawing/2014/main" id="{039810B9-3D06-F17F-20C9-078C65778BE8}"/>
              </a:ext>
            </a:extLst>
          </p:cNvPr>
          <p:cNvSpPr/>
          <p:nvPr/>
        </p:nvSpPr>
        <p:spPr>
          <a:xfrm>
            <a:off x="5414211" y="4664242"/>
            <a:ext cx="858253" cy="216568"/>
          </a:xfrm>
          <a:prstGeom prst="left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49C32-90F9-BC7A-B53B-A371BCFFBBBA}"/>
              </a:ext>
            </a:extLst>
          </p:cNvPr>
          <p:cNvSpPr txBox="1"/>
          <p:nvPr/>
        </p:nvSpPr>
        <p:spPr>
          <a:xfrm>
            <a:off x="5530515" y="4484855"/>
            <a:ext cx="6256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Wi-Fi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C1F4509-5DD9-FD51-4863-92F393CE7E85}"/>
              </a:ext>
            </a:extLst>
          </p:cNvPr>
          <p:cNvSpPr/>
          <p:nvPr/>
        </p:nvSpPr>
        <p:spPr>
          <a:xfrm>
            <a:off x="4499809" y="4315326"/>
            <a:ext cx="914400" cy="9144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MobileApp</a:t>
            </a:r>
            <a:endParaRPr lang="en-IN" sz="16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9F7C1FC-DF27-C700-9A81-C518CB5C55D6}"/>
              </a:ext>
            </a:extLst>
          </p:cNvPr>
          <p:cNvSpPr/>
          <p:nvPr/>
        </p:nvSpPr>
        <p:spPr>
          <a:xfrm>
            <a:off x="6272462" y="4315326"/>
            <a:ext cx="914400" cy="9144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ESP32</a:t>
            </a:r>
            <a:endParaRPr lang="en-IN" sz="16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C1D42827-5CAB-EF0B-9EB3-63656B4D0085}"/>
              </a:ext>
            </a:extLst>
          </p:cNvPr>
          <p:cNvSpPr/>
          <p:nvPr/>
        </p:nvSpPr>
        <p:spPr>
          <a:xfrm>
            <a:off x="7210926" y="4664242"/>
            <a:ext cx="786060" cy="21656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62054F4-D640-958B-6B41-F2E77D95F02C}"/>
              </a:ext>
            </a:extLst>
          </p:cNvPr>
          <p:cNvSpPr txBox="1"/>
          <p:nvPr/>
        </p:nvSpPr>
        <p:spPr>
          <a:xfrm>
            <a:off x="7319209" y="4484855"/>
            <a:ext cx="5694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GPIO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59C2A8D-975C-71B6-7D10-87AC66C82656}"/>
              </a:ext>
            </a:extLst>
          </p:cNvPr>
          <p:cNvSpPr/>
          <p:nvPr/>
        </p:nvSpPr>
        <p:spPr>
          <a:xfrm>
            <a:off x="7996986" y="4304654"/>
            <a:ext cx="914400" cy="9144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L298N</a:t>
            </a:r>
            <a:endParaRPr lang="en-IN" sz="16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4D9D9B35-474F-EE18-DA88-097CD4B83706}"/>
              </a:ext>
            </a:extLst>
          </p:cNvPr>
          <p:cNvSpPr/>
          <p:nvPr/>
        </p:nvSpPr>
        <p:spPr>
          <a:xfrm>
            <a:off x="8911386" y="4664242"/>
            <a:ext cx="1026695" cy="216568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5A451D2-62E5-D693-7240-3E9931914D3B}"/>
              </a:ext>
            </a:extLst>
          </p:cNvPr>
          <p:cNvSpPr txBox="1"/>
          <p:nvPr/>
        </p:nvSpPr>
        <p:spPr>
          <a:xfrm>
            <a:off x="9079831" y="4495527"/>
            <a:ext cx="74595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Power</a:t>
            </a:r>
            <a:endParaRPr lang="en-I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37EC8F75-CB40-7915-EC24-846A8155BF6E}"/>
              </a:ext>
            </a:extLst>
          </p:cNvPr>
          <p:cNvSpPr/>
          <p:nvPr/>
        </p:nvSpPr>
        <p:spPr>
          <a:xfrm>
            <a:off x="9960141" y="4304654"/>
            <a:ext cx="914400" cy="91440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ysClr val="windowText" lastClr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Motors</a:t>
            </a:r>
            <a:endParaRPr lang="en-IN" sz="1600" dirty="0">
              <a:solidFill>
                <a:sysClr val="windowText" lastClr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36749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5D1F31-FE7C-57EC-8BF0-57432D1185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0117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 COMPONENTS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06845-961B-B0B9-A98D-972185747E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5242"/>
            <a:ext cx="10515600" cy="49417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1" dirty="0"/>
              <a:t>Core Components</a:t>
            </a:r>
          </a:p>
          <a:p>
            <a:r>
              <a:rPr lang="en-IN" sz="1600" b="1" dirty="0"/>
              <a:t>ESP32 Microcontroller</a:t>
            </a:r>
            <a:r>
              <a:rPr lang="en-IN" sz="1600" dirty="0"/>
              <a:t>: Main controller with Wi-Fi capability</a:t>
            </a:r>
          </a:p>
          <a:p>
            <a:r>
              <a:rPr lang="en-IN" sz="1600" b="1" dirty="0"/>
              <a:t>L298N Motor Driver</a:t>
            </a:r>
            <a:r>
              <a:rPr lang="en-IN" sz="1600" dirty="0"/>
              <a:t>: H-bridge configuration for bidirectional control</a:t>
            </a:r>
          </a:p>
          <a:p>
            <a:r>
              <a:rPr lang="en-IN" sz="1600" b="1" dirty="0"/>
              <a:t>DC Motors</a:t>
            </a:r>
            <a:r>
              <a:rPr lang="en-IN" sz="1600" dirty="0"/>
              <a:t>: Vehicle propulsion system</a:t>
            </a:r>
          </a:p>
          <a:p>
            <a:r>
              <a:rPr lang="en-IN" sz="1600" b="1" dirty="0"/>
              <a:t>Battery Pack</a:t>
            </a:r>
            <a:r>
              <a:rPr lang="en-IN" sz="1600" dirty="0"/>
              <a:t>: 4×AA or Li-ion power supply</a:t>
            </a:r>
          </a:p>
          <a:p>
            <a:r>
              <a:rPr lang="en-IN" sz="1600" b="1" dirty="0"/>
              <a:t>Chassis &amp; Wheels</a:t>
            </a:r>
            <a:r>
              <a:rPr lang="en-IN" sz="1600" dirty="0"/>
              <a:t>: Structural framework</a:t>
            </a:r>
          </a:p>
          <a:p>
            <a:pPr marL="0" indent="0">
              <a:buNone/>
            </a:pPr>
            <a:r>
              <a:rPr lang="en-IN" sz="1600" b="1" dirty="0"/>
              <a:t>ESP32 Specifications</a:t>
            </a:r>
          </a:p>
          <a:p>
            <a:r>
              <a:rPr lang="en-IN" sz="1600" dirty="0"/>
              <a:t>Operating voltage: 3.3V, Clock: 240 MHz</a:t>
            </a:r>
          </a:p>
          <a:p>
            <a:r>
              <a:rPr lang="en-IN" sz="1600" dirty="0"/>
              <a:t>Built-in Wi-Fi and Bluetooth</a:t>
            </a:r>
          </a:p>
          <a:p>
            <a:r>
              <a:rPr lang="en-IN" sz="1600" dirty="0"/>
              <a:t>34 GPIO pins for interfacing</a:t>
            </a:r>
          </a:p>
          <a:p>
            <a:pPr marL="0" indent="0">
              <a:buNone/>
            </a:pPr>
            <a:endParaRPr lang="en-IN" sz="2000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4F8C84-26AA-FFE3-A752-5D75A5D4E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93432" y="6360026"/>
            <a:ext cx="5017168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49A263-B0EC-CC78-795D-59BED3B9D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5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0DB106E-94F5-136A-FA0F-DD2BFC7E44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0348" y="1466223"/>
            <a:ext cx="4479758" cy="447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502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3DD97-3FFB-3A55-09DA-27D6E01C90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253" y="238391"/>
            <a:ext cx="9464842" cy="742419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ARCHITECTURE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1BF24B-10B7-F511-81DE-BF6104FD4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232" y="980810"/>
            <a:ext cx="10491535" cy="56387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1" dirty="0"/>
              <a:t>Development Environment</a:t>
            </a:r>
          </a:p>
          <a:p>
            <a:r>
              <a:rPr lang="en-IN" sz="1600" b="1" dirty="0"/>
              <a:t>Arduino IDE</a:t>
            </a:r>
            <a:r>
              <a:rPr lang="en-IN" sz="1600" dirty="0"/>
              <a:t>: ESP32 firmware programming</a:t>
            </a:r>
          </a:p>
          <a:p>
            <a:r>
              <a:rPr lang="en-IN" sz="1600" b="1" dirty="0"/>
              <a:t>Python + Flet Library</a:t>
            </a:r>
            <a:r>
              <a:rPr lang="en-IN" sz="1600" dirty="0"/>
              <a:t>: Mobile application development</a:t>
            </a:r>
          </a:p>
          <a:p>
            <a:r>
              <a:rPr lang="en-IN" sz="1600" b="1" dirty="0"/>
              <a:t>HTTP Protocol</a:t>
            </a:r>
            <a:r>
              <a:rPr lang="en-IN" sz="1600" dirty="0"/>
              <a:t>: Communication between app and ESP32</a:t>
            </a:r>
          </a:p>
          <a:p>
            <a:pPr marL="0" indent="0">
              <a:buNone/>
            </a:pPr>
            <a:r>
              <a:rPr lang="en-IN" sz="1600" b="1" dirty="0"/>
              <a:t>Key Libraries</a:t>
            </a:r>
          </a:p>
          <a:p>
            <a:r>
              <a:rPr lang="en-IN" sz="1600" b="1" dirty="0"/>
              <a:t>ESP32</a:t>
            </a:r>
            <a:r>
              <a:rPr lang="en-IN" sz="1600" dirty="0"/>
              <a:t>: WiFi.h, WebServer.h, ArduinoJson.h</a:t>
            </a:r>
          </a:p>
          <a:p>
            <a:r>
              <a:rPr lang="en-IN" sz="1600" b="1" dirty="0"/>
              <a:t>Mobile App</a:t>
            </a:r>
            <a:r>
              <a:rPr lang="en-IN" sz="1600" dirty="0"/>
              <a:t>: requests, flet</a:t>
            </a:r>
          </a:p>
          <a:p>
            <a:r>
              <a:rPr lang="en-IN" sz="1600" b="1" dirty="0"/>
              <a:t>Cross-platform compatibility</a:t>
            </a:r>
            <a:r>
              <a:rPr lang="en-IN" sz="1600" dirty="0"/>
              <a:t> for </a:t>
            </a:r>
          </a:p>
          <a:p>
            <a:pPr marL="0" indent="0">
              <a:buNone/>
            </a:pPr>
            <a:r>
              <a:rPr lang="en-IN" sz="1600" dirty="0"/>
              <a:t>smartphones and tablets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IN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4FA03B84-E307-0189-D64C-0F043D911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1" y="6368047"/>
            <a:ext cx="5049253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D1FA684-19D2-53A1-3BC9-064A536A7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7F6BCB-6B08-AD28-5975-CA2C43E6E5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091" y="3160931"/>
            <a:ext cx="5352667" cy="31837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A6958D8-3237-294F-D1F0-35157C1BCF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57312" y="802105"/>
            <a:ext cx="2075447" cy="4150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6852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BDE687-A7CA-5AF4-62A1-ACF0A25FC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927" y="365126"/>
            <a:ext cx="11065041" cy="765842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WORKING AND DATAFLOW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61E91F-9CFC-7E9D-21FB-068971ABD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82188" y="6368047"/>
            <a:ext cx="4977063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3E343C-1618-7A5E-F335-034BE1328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7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4FE41977-17A4-8DE3-40AB-EC5214571E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3927" y="114266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Working Flow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Initialization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ESP32 connects to Wi-Fi network and starts HTTP server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Connection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Mobile app establishes connection with ESP32 IP address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Command Generation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User button presses create HTTP GET requests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Processing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ESP32 receives and parses incoming commands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Motor Control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L298N driver executes movement based on GPIO signals</a:t>
            </a: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Architecture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 → Wi-Fi → ESP32 → L298N → Motors</a:t>
            </a:r>
            <a:endParaRPr lang="en-I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bidirectional communication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between app and microcontroller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 protocol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ensures reliable command transmission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Open-loop control system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immediate response execution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 feedback sensors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commands executed without position verification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26FB89-3562-E511-9956-3F4DE9601C4F}"/>
              </a:ext>
            </a:extLst>
          </p:cNvPr>
          <p:cNvSpPr txBox="1"/>
          <p:nvPr/>
        </p:nvSpPr>
        <p:spPr>
          <a:xfrm>
            <a:off x="7499684" y="1267326"/>
            <a:ext cx="3854116" cy="50783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txBody>
          <a:bodyPr wrap="square" rtlCol="0">
            <a:sp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Flow Diagram: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[User Presses Button]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[Mobile App Creates HTTP GET]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[ESP32 Receives Request]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[ESP32 Parses Direction]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[ESP32 Sets GPIO Pins]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|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</a:t>
            </a:r>
          </a:p>
          <a:p>
            <a:pPr algn="ctr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[L298N Activates Motors]</a:t>
            </a:r>
          </a:p>
          <a:p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66353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650BE-9C2A-F52B-B1F5-FBE0E13CD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3750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IRCUIT DESIGN AND CONNECTIONS</a:t>
            </a:r>
            <a:endParaRPr lang="en-IN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B53A9F-1986-4C05-4CEA-69C5EEF02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33537" y="6356349"/>
            <a:ext cx="4977063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D6ECEE-8949-701B-1E4D-3DE7FF58C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8</a:t>
            </a:fld>
            <a:endParaRPr lang="en-US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353D27A-63F8-B74E-1419-08E41B666A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52383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Pin Mapping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ENA/ENB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Motor speed control (PWM)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IN1/IN2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Motor A direction control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IN3/IN4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Motor B direction control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GPIO pins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2, 4, 5, 18, 19, 21</a:t>
            </a: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Circuit Features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H-bridge motor control configuration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Isolated power supply for motors and ESP32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Protection diodes in the L298N module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 connection design</a:t>
            </a:r>
          </a:p>
          <a:p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988C5F-0C6A-3E93-C855-AA9DDD715C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7574" y="974558"/>
            <a:ext cx="4229899" cy="5245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70058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818FA-DD8B-2295-606B-476A58B2E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10599405" cy="702314"/>
          </a:xfrm>
        </p:spPr>
        <p:txBody>
          <a:bodyPr/>
          <a:lstStyle/>
          <a:p>
            <a:r>
              <a:rPr lang="en-US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MOBILE APPLICATION INTERFACE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1CE856-7FE6-2B0C-550B-51F3298845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131" y="1323475"/>
            <a:ext cx="10897163" cy="5081808"/>
          </a:xfrm>
        </p:spPr>
        <p:txBody>
          <a:bodyPr/>
          <a:lstStyle/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Interface Features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Simple button layout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Forward, Backward, Left, Right, Stop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status display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Command confirmation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Cross-platform compatibility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Works on smartphones/tablets</a:t>
            </a:r>
          </a:p>
          <a:p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Responsive design</a:t>
            </a:r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Immediate visual feedback</a:t>
            </a:r>
          </a:p>
          <a:p>
            <a:pPr marL="0" indent="0">
              <a:buNone/>
            </a:pPr>
            <a:r>
              <a:rPr lang="en-IN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Implementation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with Flet library for Flutter UI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 request generation for each button press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Error handling for connection issues</a:t>
            </a:r>
          </a:p>
          <a:p>
            <a:r>
              <a:rPr lang="en-I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Status updates for user feedback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E8CEFA3-A796-5403-443C-848D20B03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61064" y="6405282"/>
            <a:ext cx="5065295" cy="365125"/>
          </a:xfrm>
        </p:spPr>
        <p:txBody>
          <a:bodyPr/>
          <a:lstStyle/>
          <a:p>
            <a:r>
              <a:rPr lang="en-US" dirty="0"/>
              <a:t>Department of EEE, Annamacharya University, Rajampet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FEC484-EE4C-464A-8EB0-5C17EDCB1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ECAFAD-E79D-4D66-BCE8-9314B9F236BF}" type="slidenum">
              <a:rPr lang="en-US" smtClean="0"/>
              <a:t>9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D957631-2BE8-0313-1614-9C3739CEF9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966" y="1262086"/>
            <a:ext cx="3375634" cy="477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422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2605</TotalTime>
  <Words>1078</Words>
  <Application>Microsoft Office PowerPoint</Application>
  <PresentationFormat>Widescreen</PresentationFormat>
  <Paragraphs>231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Times New Roman</vt:lpstr>
      <vt:lpstr>Wingdings</vt:lpstr>
      <vt:lpstr>Office Theme</vt:lpstr>
      <vt:lpstr>OUTLINE:</vt:lpstr>
      <vt:lpstr>INTRODUCTION</vt:lpstr>
      <vt:lpstr>OVERVIEW AND OBJECTIVES:</vt:lpstr>
      <vt:lpstr>SYSTEM ARCHITECTURE</vt:lpstr>
      <vt:lpstr>HARDWARE COMPONENTS</vt:lpstr>
      <vt:lpstr>SOFTWARE ARCHITECTURE</vt:lpstr>
      <vt:lpstr>SYSTEM WORKING AND DATAFLOW</vt:lpstr>
      <vt:lpstr>CIRCUIT DESIGN AND CONNECTIONS</vt:lpstr>
      <vt:lpstr>MOBILE APPLICATION INTERFACE</vt:lpstr>
      <vt:lpstr>IMPLEMENTATION HIGHLIGHTS</vt:lpstr>
      <vt:lpstr>TESTING, PERFORMANCE, AND OVERALL RESULTS</vt:lpstr>
      <vt:lpstr>PowerPoint Presentation</vt:lpstr>
      <vt:lpstr>APPLICATIONS AND USE CASES</vt:lpstr>
      <vt:lpstr>FUTURE SCOPE AND ENHANCEMENTS</vt:lpstr>
      <vt:lpstr>CONCLUSION: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Amulya Salva</dc:creator>
  <cp:lastModifiedBy>MANOJ KUMAR REDDY KARNA</cp:lastModifiedBy>
  <cp:revision>223</cp:revision>
  <dcterms:created xsi:type="dcterms:W3CDTF">2021-12-28T12:43:38Z</dcterms:created>
  <dcterms:modified xsi:type="dcterms:W3CDTF">2025-07-21T09:46:43Z</dcterms:modified>
</cp:coreProperties>
</file>

<file path=docProps/thumbnail.jpeg>
</file>